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696" r:id="rId3"/>
  </p:sldMasterIdLst>
  <p:notesMasterIdLst>
    <p:notesMasterId r:id="rId9"/>
  </p:notesMasterIdLst>
  <p:handoutMasterIdLst>
    <p:handoutMasterId r:id="rId10"/>
  </p:handoutMasterIdLst>
  <p:sldIdLst>
    <p:sldId id="318" r:id="rId4"/>
    <p:sldId id="322" r:id="rId5"/>
    <p:sldId id="324" r:id="rId6"/>
    <p:sldId id="311" r:id="rId7"/>
    <p:sldId id="325" r:id="rId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nstab, Anja" initials="HA" lastIdx="1" clrIdx="0">
    <p:extLst>
      <p:ext uri="{19B8F6BF-5375-455C-9EA6-DF929625EA0E}">
        <p15:presenceInfo xmlns:p15="http://schemas.microsoft.com/office/powerpoint/2012/main" userId="S-1-5-21-771915752-3622975487-3947469690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7A6"/>
    <a:srgbClr val="FFFFFF"/>
    <a:srgbClr val="FF9900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11583-D480-426F-BACA-ACFBA2B8FBD4}" v="2" dt="2024-06-24T14:10:48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ban, Thomas" userId="b4b0b523-8cd4-47ac-997e-cc7e27fdaae2" providerId="ADAL" clId="{B5911583-D480-426F-BACA-ACFBA2B8FBD4}"/>
    <pc:docChg chg="custSel modSld">
      <pc:chgData name="Urban, Thomas" userId="b4b0b523-8cd4-47ac-997e-cc7e27fdaae2" providerId="ADAL" clId="{B5911583-D480-426F-BACA-ACFBA2B8FBD4}" dt="2024-06-24T14:10:53.181" v="4" actId="1076"/>
      <pc:docMkLst>
        <pc:docMk/>
      </pc:docMkLst>
      <pc:sldChg chg="addSp modSp mod">
        <pc:chgData name="Urban, Thomas" userId="b4b0b523-8cd4-47ac-997e-cc7e27fdaae2" providerId="ADAL" clId="{B5911583-D480-426F-BACA-ACFBA2B8FBD4}" dt="2024-06-24T14:10:53.181" v="4" actId="1076"/>
        <pc:sldMkLst>
          <pc:docMk/>
          <pc:sldMk cId="3022787160" sldId="318"/>
        </pc:sldMkLst>
        <pc:spChg chg="add mod">
          <ac:chgData name="Urban, Thomas" userId="b4b0b523-8cd4-47ac-997e-cc7e27fdaae2" providerId="ADAL" clId="{B5911583-D480-426F-BACA-ACFBA2B8FBD4}" dt="2024-06-24T14:10:53.181" v="4" actId="1076"/>
          <ac:spMkLst>
            <pc:docMk/>
            <pc:sldMk cId="3022787160" sldId="318"/>
            <ac:spMk id="4" creationId="{D498F0C1-8D73-1290-11F4-6DEF400B00F5}"/>
          </ac:spMkLst>
        </pc:spChg>
      </pc:sldChg>
      <pc:sldChg chg="addSp delSp modSp mod">
        <pc:chgData name="Urban, Thomas" userId="b4b0b523-8cd4-47ac-997e-cc7e27fdaae2" providerId="ADAL" clId="{B5911583-D480-426F-BACA-ACFBA2B8FBD4}" dt="2024-06-24T14:10:44.896" v="2" actId="21"/>
        <pc:sldMkLst>
          <pc:docMk/>
          <pc:sldMk cId="4291806714" sldId="322"/>
        </pc:sldMkLst>
        <pc:spChg chg="add del mod">
          <ac:chgData name="Urban, Thomas" userId="b4b0b523-8cd4-47ac-997e-cc7e27fdaae2" providerId="ADAL" clId="{B5911583-D480-426F-BACA-ACFBA2B8FBD4}" dt="2024-06-24T14:10:44.896" v="2" actId="21"/>
          <ac:spMkLst>
            <pc:docMk/>
            <pc:sldMk cId="4291806714" sldId="322"/>
            <ac:spMk id="4" creationId="{D498F0C1-8D73-1290-11F4-6DEF400B00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8B4CC-A233-4E20-A87A-6F725F18F77D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1167-67D6-4289-80D1-C58BFF3D4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212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2102-FC14-4841-B95B-FD4BFA95CD1B}" type="datetimeFigureOut">
              <a:rPr lang="de-DE" smtClean="0"/>
              <a:t>24.06.2024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69D0B-11C4-46D7-94B7-FC594EA56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3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09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11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91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62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80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69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1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9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37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37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1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74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6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59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81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2970CA-386D-5FAE-2AAE-4E08E30F5E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4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A4BABD-E7CC-3C31-F853-F06796AE5F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04" y="188641"/>
            <a:ext cx="1735995" cy="622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1A1765-00EC-6B08-D090-BCEF5DC60D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" y="1484784"/>
            <a:ext cx="12187893" cy="54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75E8-24A1-41CF-97FC-7EA5D061383F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1854-A6A0-409E-B3FD-16CFB7CDCC3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1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45343" cy="167705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5868965"/>
            <a:ext cx="12418784" cy="9890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68" y="450000"/>
            <a:ext cx="2569464" cy="9113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8A7FFBC-2514-DFF0-981A-8139AD4055D5}"/>
              </a:ext>
            </a:extLst>
          </p:cNvPr>
          <p:cNvSpPr txBox="1"/>
          <p:nvPr/>
        </p:nvSpPr>
        <p:spPr>
          <a:xfrm>
            <a:off x="2891644" y="2132856"/>
            <a:ext cx="640871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Digitale Design Vorlage</a:t>
            </a:r>
            <a:endParaRPr lang="de-DE" sz="40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Untertitel</a:t>
            </a:r>
          </a:p>
          <a:p>
            <a:pPr algn="ctr"/>
            <a:endParaRPr lang="de-DE" sz="4000" b="1" u="sng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 Mustermann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München, 24.06.2024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98F0C1-8D73-1290-11F4-6DEF400B00F5}"/>
              </a:ext>
            </a:extLst>
          </p:cNvPr>
          <p:cNvSpPr txBox="1"/>
          <p:nvPr/>
        </p:nvSpPr>
        <p:spPr>
          <a:xfrm rot="20729226">
            <a:off x="304523" y="3799990"/>
            <a:ext cx="5174242" cy="923330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Bitte beachten Sie, dass die Formatierung (Schriftart, -größe, -farbe) ebenfalls zur CI gehören und so zu verwenden sind.</a:t>
            </a:r>
          </a:p>
        </p:txBody>
      </p:sp>
    </p:spTree>
    <p:extLst>
      <p:ext uri="{BB962C8B-B14F-4D97-AF65-F5344CB8AC3E}">
        <p14:creationId xmlns:p14="http://schemas.microsoft.com/office/powerpoint/2010/main" val="302278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" y="3454408"/>
            <a:ext cx="9144000" cy="34278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69" y="3422396"/>
            <a:ext cx="9144000" cy="34613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9" y="0"/>
            <a:ext cx="12281513" cy="168200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44" y="5904164"/>
            <a:ext cx="12281513" cy="9781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68" y="450000"/>
            <a:ext cx="2569464" cy="91135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A20533A-C7B3-943A-27B8-BB31D0DF43EB}"/>
              </a:ext>
            </a:extLst>
          </p:cNvPr>
          <p:cNvSpPr txBox="1"/>
          <p:nvPr/>
        </p:nvSpPr>
        <p:spPr>
          <a:xfrm>
            <a:off x="3039669" y="1509189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</a:t>
            </a:r>
            <a:endParaRPr lang="de-DE" sz="24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algn="ctr"/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457200" indent="-457200">
              <a:buAutoNum type="arabicPeriod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457200" indent="-457200">
              <a:buAutoNum type="arabicPeriod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</a:t>
            </a:r>
          </a:p>
          <a:p>
            <a:pPr marL="457200" indent="-457200">
              <a:buAutoNum type="arabicPeriod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29180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07DA916-6455-F650-8D82-BBED40B482FB}"/>
              </a:ext>
            </a:extLst>
          </p:cNvPr>
          <p:cNvSpPr txBox="1"/>
          <p:nvPr/>
        </p:nvSpPr>
        <p:spPr>
          <a:xfrm>
            <a:off x="983432" y="155679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Überschrift</a:t>
            </a:r>
          </a:p>
        </p:txBody>
      </p:sp>
    </p:spTree>
    <p:extLst>
      <p:ext uri="{BB962C8B-B14F-4D97-AF65-F5344CB8AC3E}">
        <p14:creationId xmlns:p14="http://schemas.microsoft.com/office/powerpoint/2010/main" val="153343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6" y="188641"/>
            <a:ext cx="1735995" cy="6221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12264603" cy="55172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837" y="-37483"/>
            <a:ext cx="14818439" cy="62216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343472" y="13031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Überschrift</a:t>
            </a:r>
          </a:p>
        </p:txBody>
      </p:sp>
    </p:spTree>
    <p:extLst>
      <p:ext uri="{BB962C8B-B14F-4D97-AF65-F5344CB8AC3E}">
        <p14:creationId xmlns:p14="http://schemas.microsoft.com/office/powerpoint/2010/main" val="98558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6" y="188641"/>
            <a:ext cx="1735995" cy="6221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12264603" cy="55172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837" y="-37483"/>
            <a:ext cx="14818439" cy="62216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343472" y="13031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Überschrift</a:t>
            </a:r>
          </a:p>
        </p:txBody>
      </p:sp>
    </p:spTree>
    <p:extLst>
      <p:ext uri="{BB962C8B-B14F-4D97-AF65-F5344CB8AC3E}">
        <p14:creationId xmlns:p14="http://schemas.microsoft.com/office/powerpoint/2010/main" val="353664935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Breitbild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Larissa</vt:lpstr>
      <vt:lpstr>3_Larissa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Ismail, Nabil</dc:creator>
  <cp:lastModifiedBy>Urban, Thomas</cp:lastModifiedBy>
  <cp:revision>181</cp:revision>
  <cp:lastPrinted>2018-11-15T14:04:38Z</cp:lastPrinted>
  <dcterms:created xsi:type="dcterms:W3CDTF">2017-01-23T14:05:31Z</dcterms:created>
  <dcterms:modified xsi:type="dcterms:W3CDTF">2024-06-24T14:10:56Z</dcterms:modified>
</cp:coreProperties>
</file>